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mailto:friends@olsp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169625" y="399050"/>
            <a:ext cx="4735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125" y="0"/>
            <a:ext cx="9144000" cy="949500"/>
          </a:xfrm>
          <a:prstGeom prst="rect">
            <a:avLst/>
          </a:prstGeom>
          <a:solidFill>
            <a:srgbClr val="3B791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74E13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92350" y="166950"/>
            <a:ext cx="333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 u="sng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FRIENDS NEWS</a:t>
            </a:r>
            <a:endParaRPr b="1" sz="3000" u="sng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17925" y="166950"/>
            <a:ext cx="1715251" cy="171295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576950" y="1049000"/>
            <a:ext cx="6478200" cy="14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Trebuchet MS"/>
                <a:ea typeface="Trebuchet MS"/>
                <a:cs typeface="Trebuchet MS"/>
                <a:sym typeface="Trebuchet MS"/>
              </a:rPr>
              <a:t>Thank you to everyone who was able to attend the disco on Friday night. We hope you had a lot of fun raising money for the Friends to enable us to support the activities in the school. A huge thank you to all the lovely volunteers who made the night possible. You really do make such a difference! If you would like to get involved with any of our events, please do email </a:t>
            </a:r>
            <a:r>
              <a:rPr lang="en-GB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4"/>
              </a:rPr>
              <a:t>friends@olsp.uk</a:t>
            </a:r>
            <a:r>
              <a:rPr lang="en-GB">
                <a:latin typeface="Trebuchet MS"/>
                <a:ea typeface="Trebuchet MS"/>
                <a:cs typeface="Trebuchet MS"/>
                <a:sym typeface="Trebuchet MS"/>
              </a:rPr>
              <a:t> as we would love to hear from you!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76950" y="2311100"/>
            <a:ext cx="3995100" cy="13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We also hope you enjoyed your superwoman mother's Day gifts. Once again, thanks to the team who chose such thoughtful gifts for the children to buy. 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Tomorrow is Bag2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863700" y="2311100"/>
            <a:ext cx="3995100" cy="32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latin typeface="Trebuchet MS"/>
                <a:ea typeface="Trebuchet MS"/>
                <a:cs typeface="Trebuchet MS"/>
                <a:sym typeface="Trebuchet MS"/>
              </a:rPr>
              <a:t>Tuesday 21st March </a:t>
            </a: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-  Bag2School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All donations to be at school before 9am.</a:t>
            </a: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latin typeface="Trebuchet MS"/>
                <a:ea typeface="Trebuchet MS"/>
                <a:cs typeface="Trebuchet MS"/>
                <a:sym typeface="Trebuchet MS"/>
              </a:rPr>
              <a:t>Friday 5th May </a:t>
            </a: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- Coronation Celebrations!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latin typeface="Trebuchet MS"/>
                <a:ea typeface="Trebuchet MS"/>
                <a:cs typeface="Trebuchet MS"/>
                <a:sym typeface="Trebuchet MS"/>
              </a:rPr>
              <a:t>Easter Egg Trail </a:t>
            </a: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- Throughout the Easter holidays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latin typeface="Trebuchet MS"/>
                <a:ea typeface="Trebuchet MS"/>
                <a:cs typeface="Trebuchet MS"/>
                <a:sym typeface="Trebuchet MS"/>
              </a:rPr>
              <a:t>Thursday 13th June</a:t>
            </a: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  - Superman (Fathers Day) Gift Shop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00">
                <a:latin typeface="Trebuchet MS"/>
                <a:ea typeface="Trebuchet MS"/>
                <a:cs typeface="Trebuchet MS"/>
                <a:sym typeface="Trebuchet MS"/>
              </a:rPr>
              <a:t>Friday 7th July </a:t>
            </a:r>
            <a:r>
              <a:rPr lang="en-GB" sz="1300">
                <a:latin typeface="Trebuchet MS"/>
                <a:ea typeface="Trebuchet MS"/>
                <a:cs typeface="Trebuchet MS"/>
                <a:sym typeface="Trebuchet MS"/>
              </a:rPr>
              <a:t>- SUMMER BBQ!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              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